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"/>
  </p:notes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0F7D3-0D6E-4DD6-B24C-11A5B422B4D6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6187F-7D90-4FA9-AC2B-B8D6BF1B9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1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9882B27-CB11-3E5E-22AC-D8F830F26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36B24-1EA7-BCED-4C98-9C5D340BA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F54E5-B251-4E83-25C3-4E71C2130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A342E-9D7E-ADC6-F7E8-A2C93E4E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74F03B-F791-B2F4-87A9-3916CCCF62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580" y="115546"/>
            <a:ext cx="1419738" cy="13700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B3DAE3-1C3A-4833-6F6E-07F1FE928308}"/>
              </a:ext>
            </a:extLst>
          </p:cNvPr>
          <p:cNvSpPr txBox="1"/>
          <p:nvPr userDrawn="1"/>
        </p:nvSpPr>
        <p:spPr>
          <a:xfrm>
            <a:off x="731159" y="184998"/>
            <a:ext cx="1072968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2</a:t>
            </a:r>
            <a:r>
              <a:rPr lang="en-US" sz="2000" b="1" baseline="300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nd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 International Conference on Applied Sciences</a:t>
            </a:r>
            <a:br>
              <a:rPr lang="en-US" sz="2000" dirty="0">
                <a:effectLst/>
                <a:latin typeface="Times New Roman" panose="02020603050405020304" pitchFamily="18" charset="0"/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2000" dirty="0">
                <a:effectLst/>
                <a:latin typeface="Times New Roman" panose="02020603050405020304" pitchFamily="18" charset="0"/>
                <a:ea typeface="Roboto Condensed Light" panose="02000000000000000000" pitchFamily="2" charset="0"/>
                <a:cs typeface="Times New Roman" panose="02020603050405020304" pitchFamily="18" charset="0"/>
              </a:rPr>
              <a:t>Sabaragamuwa University of Sri Lanka </a:t>
            </a:r>
            <a:br>
              <a:rPr lang="en-US" sz="2000" dirty="0">
                <a:effectLst/>
                <a:latin typeface="Times New Roman" panose="02020603050405020304" pitchFamily="18" charset="0"/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Roboto Condensed Light" panose="02000000000000000000" pitchFamily="2" charset="0"/>
                <a:cs typeface="Times New Roman" panose="02020603050405020304" pitchFamily="18" charset="0"/>
              </a:rPr>
              <a:t>ICAPS SUSL 2026</a:t>
            </a:r>
            <a:endParaRPr lang="en-US" sz="2000" b="0" i="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Roboto Condensed Light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en-US" sz="1400" b="1" i="1" kern="12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“Advancing Multidisciplinary Research and Innovation for a Sustainable and Resilient Future’’</a:t>
            </a:r>
            <a:endParaRPr lang="en-US" sz="14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Login - Student Portal | SUSL">
            <a:extLst>
              <a:ext uri="{FF2B5EF4-FFF2-40B4-BE49-F238E27FC236}">
                <a16:creationId xmlns:a16="http://schemas.microsoft.com/office/drawing/2014/main" id="{F99DC404-4A48-01A7-0537-89C3B3458C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82" y="115547"/>
            <a:ext cx="1368424" cy="13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20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4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12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8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27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A3858C-021C-4F15-B675-61A2B92C65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073" y="145607"/>
            <a:ext cx="1312025" cy="126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39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39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1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99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ICAPS SUSL 2026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5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8/19/2026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ICAPS SUSL 2026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1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chemeClr val="bg1"/>
            </a:gs>
            <a:gs pos="35000">
              <a:schemeClr val="accent1">
                <a:lumMod val="5000"/>
                <a:lumOff val="95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8/19/2026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ICAPS SUSL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F1D4572-F634-4D3F-8BE5-33F73A4E773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78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DCF5411-3F65-33A5-EA75-66A3D2B48C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4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F0E91-C031-1A90-BADB-366D70E7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EC955-5317-E7AA-0EA5-886BB1CF2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DD8BF-0092-17A8-126A-4D5C96A7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F9400-E3AB-F8C7-D52E-ADBBCBA0B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FF8A6-6170-C493-FB13-0BD97C993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79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DC733-2F87-F633-A137-3943E6FBF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82DE-8E14-4B9B-FB18-1663976A9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1F549-F85C-96C8-2579-584C60A8E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8/19/2026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0D1DE-5932-BAE7-C9B4-E6F3062B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ICAPS SUSL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BB285-0D0C-A317-9A1C-F8ED0E3C6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D4572-F634-4D3F-8BE5-33F73A4E77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368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</TotalTime>
  <Words>10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Times New Roman</vt:lpstr>
      <vt:lpstr>Retrospect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Sachintha Madhuranga</dc:creator>
  <cp:lastModifiedBy>Sachintha Madhuranga</cp:lastModifiedBy>
  <cp:revision>2</cp:revision>
  <dcterms:created xsi:type="dcterms:W3CDTF">2026-03-15T17:26:26Z</dcterms:created>
  <dcterms:modified xsi:type="dcterms:W3CDTF">2026-03-15T18:02:02Z</dcterms:modified>
</cp:coreProperties>
</file>